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2399288" cy="4320063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255175-1E06-4829-AE18-16C96DBDEA5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49BD6A-47F5-4320-85D1-9EA61800E3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DAB35F-C229-42A7-866D-0D23819E2B2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314327-A801-4CF5-BF57-10A17405032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1A5B7B-DEE0-4880-82B1-AEFD1C74C4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05C942-4008-4486-A3EE-6619BE028B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85B88F-E0E1-4267-B15B-FDADFE590E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7EC4C9-407F-416D-8EA2-6C2E4B1240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8920" cy="69716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096B1D-0CA4-453B-9EC7-F4F95E87F9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3BD1A4-907A-47E8-94B5-8C11E57D2E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F094BB-8BF4-499A-95CB-C0DAA182DB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568C43-49A6-4326-9014-5C2B11B2DB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t-BR" sz="2126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en-US" sz="2126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2227320" y="40040640"/>
            <a:ext cx="7289640" cy="229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42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425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pt-BR" sz="42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0732320" y="40040640"/>
            <a:ext cx="10934280" cy="229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22881960" y="40040640"/>
            <a:ext cx="7289640" cy="229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425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718B8D9-FBF3-4CDA-9A7F-FC94D8D087E0}" type="slidenum">
              <a:rPr b="0" lang="pt-BR" sz="425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425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44360" y="39456000"/>
            <a:ext cx="16395840" cy="3457800"/>
          </a:xfrm>
          <a:prstGeom prst="rect">
            <a:avLst/>
          </a:prstGeom>
          <a:ln w="0">
            <a:noFill/>
          </a:ln>
        </p:spPr>
      </p:pic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6044480" y="273240"/>
            <a:ext cx="16429320" cy="3433680"/>
          </a:xfrm>
          <a:prstGeom prst="rect">
            <a:avLst/>
          </a:prstGeom>
          <a:ln w="0">
            <a:noFill/>
          </a:ln>
        </p:spPr>
      </p:pic>
      <p:sp>
        <p:nvSpPr>
          <p:cNvPr id="42" name="CaixaDeTexto 9"/>
          <p:cNvSpPr/>
          <p:nvPr/>
        </p:nvSpPr>
        <p:spPr>
          <a:xfrm>
            <a:off x="456120" y="4664520"/>
            <a:ext cx="31942800" cy="15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pt-BR" sz="9600" spc="-1" strike="noStrike">
                <a:solidFill>
                  <a:srgbClr val="000000"/>
                </a:solidFill>
                <a:latin typeface="Arial"/>
                <a:ea typeface="Calibri"/>
              </a:rPr>
              <a:t>TÍTULO </a:t>
            </a:r>
            <a:endParaRPr b="0" lang="pt-BR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aixaDeTexto 10"/>
          <p:cNvSpPr/>
          <p:nvPr/>
        </p:nvSpPr>
        <p:spPr>
          <a:xfrm>
            <a:off x="1536840" y="7803000"/>
            <a:ext cx="29722320" cy="289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pt-BR" sz="3600" spc="-1" strike="noStrike" u="sng">
                <a:solidFill>
                  <a:srgbClr val="000000"/>
                </a:solidFill>
                <a:uFillTx/>
                <a:latin typeface="Arial"/>
                <a:ea typeface="Calibri"/>
              </a:rPr>
              <a:t>Nome do autor principal¹</a:t>
            </a:r>
            <a:r>
              <a:rPr b="0" lang="pt-BR" sz="3600" spc="-1" strike="noStrike">
                <a:solidFill>
                  <a:srgbClr val="000000"/>
                </a:solidFill>
                <a:latin typeface="Arial"/>
                <a:ea typeface="Calibri"/>
              </a:rPr>
              <a:t>, Nome dos coautores² 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PT" sz="3600" spc="-1" strike="noStrike">
                <a:solidFill>
                  <a:srgbClr val="000000"/>
                </a:solidFill>
                <a:latin typeface="Arial"/>
                <a:ea typeface="Calibri"/>
              </a:rPr>
              <a:t>E-mail do autor principal. 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pt-PT" sz="3600" spc="-1" strike="noStrike">
                <a:solidFill>
                  <a:srgbClr val="000000"/>
                </a:solidFill>
                <a:latin typeface="Arial"/>
                <a:ea typeface="Calibri"/>
              </a:rPr>
              <a:t>1. Titulação e instituição a qual está vinculado.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pt-PT" sz="3600" spc="-1" strike="noStrike">
                <a:solidFill>
                  <a:srgbClr val="000000"/>
                </a:solidFill>
                <a:latin typeface="Arial"/>
                <a:ea typeface="Calibri"/>
              </a:rPr>
              <a:t>2. Titulação e instituição a qual está vinculado. 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ctangle 1270"/>
          <p:cNvSpPr/>
          <p:nvPr/>
        </p:nvSpPr>
        <p:spPr>
          <a:xfrm>
            <a:off x="572400" y="1102608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Introdução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Rectangle 1270"/>
          <p:cNvSpPr/>
          <p:nvPr/>
        </p:nvSpPr>
        <p:spPr>
          <a:xfrm>
            <a:off x="572400" y="1708848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Objetivos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Rectangle 1270"/>
          <p:cNvSpPr/>
          <p:nvPr/>
        </p:nvSpPr>
        <p:spPr>
          <a:xfrm>
            <a:off x="572400" y="2205000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Métodos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Rectangle 1270"/>
          <p:cNvSpPr/>
          <p:nvPr/>
        </p:nvSpPr>
        <p:spPr>
          <a:xfrm>
            <a:off x="16328160" y="1100988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Considerações finais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1270"/>
          <p:cNvSpPr/>
          <p:nvPr/>
        </p:nvSpPr>
        <p:spPr>
          <a:xfrm>
            <a:off x="16328160" y="2904588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Referências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Rectangle 1270"/>
          <p:cNvSpPr/>
          <p:nvPr/>
        </p:nvSpPr>
        <p:spPr>
          <a:xfrm>
            <a:off x="16427880" y="3613140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Referência a apoio institucional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0" name="Imagem 18" descr=""/>
          <p:cNvPicPr/>
          <p:nvPr/>
        </p:nvPicPr>
        <p:blipFill>
          <a:blip r:embed="rId3"/>
          <a:srcRect l="58911" t="69851" r="4413" b="14877"/>
          <a:stretch/>
        </p:blipFill>
        <p:spPr>
          <a:xfrm>
            <a:off x="16540200" y="39488400"/>
            <a:ext cx="15858720" cy="3711960"/>
          </a:xfrm>
          <a:prstGeom prst="rect">
            <a:avLst/>
          </a:prstGeom>
          <a:ln w="0">
            <a:noFill/>
          </a:ln>
        </p:spPr>
      </p:pic>
      <p:sp>
        <p:nvSpPr>
          <p:cNvPr id="51" name="CaixaDeTexto 21"/>
          <p:cNvSpPr/>
          <p:nvPr/>
        </p:nvSpPr>
        <p:spPr>
          <a:xfrm>
            <a:off x="572400" y="13024440"/>
            <a:ext cx="1478736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aixaDeTexto 22"/>
          <p:cNvSpPr/>
          <p:nvPr/>
        </p:nvSpPr>
        <p:spPr>
          <a:xfrm>
            <a:off x="572400" y="19233360"/>
            <a:ext cx="1478736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Rectangle 1270"/>
          <p:cNvSpPr/>
          <p:nvPr/>
        </p:nvSpPr>
        <p:spPr>
          <a:xfrm>
            <a:off x="572400" y="29057760"/>
            <a:ext cx="14787360" cy="1569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398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6040"/>
                <a:tab algn="l" pos="893880"/>
                <a:tab algn="l" pos="1341360"/>
                <a:tab algn="l" pos="1789200"/>
                <a:tab algn="l" pos="2246400"/>
                <a:tab algn="l" pos="2693880"/>
                <a:tab algn="l" pos="3141720"/>
                <a:tab algn="l" pos="3589200"/>
                <a:tab algn="l" pos="4037040"/>
                <a:tab algn="l" pos="4484520"/>
                <a:tab algn="l" pos="4941720"/>
                <a:tab algn="l" pos="5389560"/>
                <a:tab algn="l" pos="5837400"/>
                <a:tab algn="l" pos="6284880"/>
                <a:tab algn="l" pos="6732720"/>
                <a:tab algn="l" pos="7180200"/>
                <a:tab algn="l" pos="7637400"/>
                <a:tab algn="l" pos="8085240"/>
                <a:tab algn="l" pos="8532720"/>
                <a:tab algn="l" pos="8980560"/>
              </a:tabLst>
            </a:pPr>
            <a:r>
              <a:rPr b="1" lang="en-GB" sz="8000" spc="-1" strike="noStrike">
                <a:solidFill>
                  <a:srgbClr val="000000"/>
                </a:solidFill>
                <a:latin typeface="Calibri"/>
                <a:ea typeface="Tahoma"/>
              </a:rPr>
              <a:t>Resultados</a:t>
            </a:r>
            <a:endParaRPr b="0" lang="pt-BR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aixaDeTexto 27"/>
          <p:cNvSpPr/>
          <p:nvPr/>
        </p:nvSpPr>
        <p:spPr>
          <a:xfrm>
            <a:off x="16427880" y="12949200"/>
            <a:ext cx="1468728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aixaDeTexto 28"/>
          <p:cNvSpPr/>
          <p:nvPr/>
        </p:nvSpPr>
        <p:spPr>
          <a:xfrm>
            <a:off x="16328160" y="30944160"/>
            <a:ext cx="1478736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aixaDeTexto 29"/>
          <p:cNvSpPr/>
          <p:nvPr/>
        </p:nvSpPr>
        <p:spPr>
          <a:xfrm>
            <a:off x="16328160" y="38056320"/>
            <a:ext cx="1478736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i="1" lang="pt-PT" sz="4400" spc="-1" strike="noStrike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aixaDeTexto 31"/>
          <p:cNvSpPr/>
          <p:nvPr/>
        </p:nvSpPr>
        <p:spPr>
          <a:xfrm>
            <a:off x="572400" y="30984120"/>
            <a:ext cx="1478736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8" name="" descr=""/>
          <p:cNvPicPr/>
          <p:nvPr/>
        </p:nvPicPr>
        <p:blipFill>
          <a:blip r:embed="rId4"/>
          <a:stretch/>
        </p:blipFill>
        <p:spPr>
          <a:xfrm>
            <a:off x="-84600" y="52920"/>
            <a:ext cx="13140000" cy="3897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Application>LibreOffice/7.5.5.2$Windows_X86_64 LibreOffice_project/ca8fe7424262805f223b9a2334bc7181abbcbf5e</Application>
  <AppVersion>15.0000</AppVersion>
  <Words>51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2022-07-01T17:09:51Z</dcterms:created>
  <dc:creator>Lívia Botelho da Silva Sarkis</dc:creator>
  <dc:description/>
  <dc:language>pt-BR</dc:language>
  <cp:lastModifiedBy/>
  <dcterms:modified xsi:type="dcterms:W3CDTF">2024-04-08T12:56:02Z</dcterms:modified>
  <cp:revision>12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</vt:i4>
  </property>
</Properties>
</file>